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4" y="1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11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18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90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28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1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92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71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41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96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45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45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8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96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89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74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2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F5DA-5F8D-4C60-AD99-CA37B0FAD604}" type="datetimeFigureOut">
              <a:rPr lang="nl-NL" smtClean="0"/>
              <a:t>19-4-2018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387627-67B3-4181-8B1B-B8C100C0691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03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Project Werklamp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Puk van Zon MTD1B4a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24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Onderzoek</a:t>
            </a:r>
          </a:p>
          <a:p>
            <a:r>
              <a:rPr lang="nl-NL" dirty="0" smtClean="0"/>
              <a:t>Schetsen</a:t>
            </a:r>
          </a:p>
          <a:p>
            <a:r>
              <a:rPr lang="nl-NL" dirty="0" smtClean="0"/>
              <a:t>Spuugmodel</a:t>
            </a:r>
          </a:p>
          <a:p>
            <a:r>
              <a:rPr lang="nl-NL" dirty="0" smtClean="0"/>
              <a:t>Werktekening</a:t>
            </a:r>
          </a:p>
          <a:p>
            <a:r>
              <a:rPr lang="nl-NL" dirty="0" smtClean="0"/>
              <a:t>Problemen</a:t>
            </a:r>
          </a:p>
          <a:p>
            <a:r>
              <a:rPr lang="nl-NL" dirty="0" smtClean="0"/>
              <a:t>eindontwerp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10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Internet</a:t>
            </a:r>
          </a:p>
          <a:p>
            <a:endParaRPr lang="nl-NL" dirty="0"/>
          </a:p>
          <a:p>
            <a:r>
              <a:rPr lang="nl-NL" dirty="0" smtClean="0"/>
              <a:t>thuis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708" y="2782331"/>
            <a:ext cx="4500643" cy="33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schetsen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533" r="12303" b="-533"/>
          <a:stretch/>
        </p:blipFill>
        <p:spPr>
          <a:xfrm>
            <a:off x="278969" y="3980386"/>
            <a:ext cx="4400429" cy="29052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2426" r="16221" b="4669"/>
          <a:stretch/>
        </p:blipFill>
        <p:spPr>
          <a:xfrm>
            <a:off x="7048768" y="3823339"/>
            <a:ext cx="4574961" cy="3110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5686" r="13405" b="4032"/>
          <a:stretch/>
        </p:blipFill>
        <p:spPr>
          <a:xfrm>
            <a:off x="7048768" y="154822"/>
            <a:ext cx="4773478" cy="32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4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spuugmodel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verbindingstestd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1910" y="4052467"/>
            <a:ext cx="3591082" cy="2019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8984" y="4066594"/>
            <a:ext cx="3573000" cy="2009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9453" y="4050615"/>
            <a:ext cx="3593453" cy="20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werktekening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5781" r="19382" b="8817"/>
          <a:stretch/>
        </p:blipFill>
        <p:spPr>
          <a:xfrm>
            <a:off x="7175715" y="3738466"/>
            <a:ext cx="4452883" cy="31195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1" t="16129" r="22043" b="8841"/>
          <a:stretch/>
        </p:blipFill>
        <p:spPr>
          <a:xfrm>
            <a:off x="712922" y="3757042"/>
            <a:ext cx="4246536" cy="3100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5" t="22279" r="35373" b="40075"/>
          <a:stretch/>
        </p:blipFill>
        <p:spPr>
          <a:xfrm>
            <a:off x="7175715" y="310873"/>
            <a:ext cx="4305649" cy="314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Vervormen door warme temperaturen</a:t>
            </a:r>
            <a:endParaRPr lang="nl-NL" dirty="0"/>
          </a:p>
          <a:p>
            <a:r>
              <a:rPr lang="nl-NL" dirty="0" smtClean="0"/>
              <a:t>Wat ga je eraan doen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63" y="3594806"/>
            <a:ext cx="5801236" cy="3263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3"/>
          <a:stretch/>
        </p:blipFill>
        <p:spPr>
          <a:xfrm rot="5400000">
            <a:off x="9085306" y="519911"/>
            <a:ext cx="3693668" cy="2519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644"/>
            <a:ext cx="4690820" cy="26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Eindontwerp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 r="30449"/>
          <a:stretch/>
        </p:blipFill>
        <p:spPr>
          <a:xfrm rot="5400000">
            <a:off x="7694775" y="2487351"/>
            <a:ext cx="3735362" cy="477347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t="14895" r="19859" b="13347"/>
          <a:stretch/>
        </p:blipFill>
        <p:spPr>
          <a:xfrm>
            <a:off x="185979" y="3006409"/>
            <a:ext cx="4556503" cy="38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61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27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Project Werklamp</vt:lpstr>
      <vt:lpstr>Inleiding</vt:lpstr>
      <vt:lpstr>onderzoek</vt:lpstr>
      <vt:lpstr>schetsen</vt:lpstr>
      <vt:lpstr>spuugmodel</vt:lpstr>
      <vt:lpstr>werktekening</vt:lpstr>
      <vt:lpstr>problemen</vt:lpstr>
      <vt:lpstr>Eindontwerp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Werklamp</dc:title>
  <dc:creator>puk</dc:creator>
  <cp:lastModifiedBy>puk</cp:lastModifiedBy>
  <cp:revision>4</cp:revision>
  <dcterms:created xsi:type="dcterms:W3CDTF">2018-04-19T05:00:27Z</dcterms:created>
  <dcterms:modified xsi:type="dcterms:W3CDTF">2018-04-19T05:30:10Z</dcterms:modified>
</cp:coreProperties>
</file>