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k" initials="p" lastIdx="3" clrIdx="0">
    <p:extLst>
      <p:ext uri="{19B8F6BF-5375-455C-9EA6-DF929625EA0E}">
        <p15:presenceInfo xmlns:p15="http://schemas.microsoft.com/office/powerpoint/2012/main" userId="p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37" autoAdjust="0"/>
  </p:normalViewPr>
  <p:slideViewPr>
    <p:cSldViewPr snapToGrid="0">
      <p:cViewPr varScale="1">
        <p:scale>
          <a:sx n="46" d="100"/>
          <a:sy n="46" d="100"/>
        </p:scale>
        <p:origin x="3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E19A-F14C-4C31-A337-6DA305CBBFD2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E4F9-5FE7-43E4-914F-4FCE42F8910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9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4F9-5FE7-43E4-914F-4FCE42F891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60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6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6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1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18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29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05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6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33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00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73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5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76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6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498F-C398-49D6-9633-9875F099D54D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06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07" y="1122363"/>
            <a:ext cx="8791575" cy="2387600"/>
          </a:xfrm>
        </p:spPr>
        <p:txBody>
          <a:bodyPr/>
          <a:lstStyle/>
          <a:p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Project </a:t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 Concepten</a:t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werklamp</a:t>
            </a:r>
            <a:endParaRPr lang="nl-N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696" y="5356063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Naam: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Puk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van Zon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Klas: MTD1B4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Conclusies onderzoek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dezelfde werklampen</a:t>
            </a:r>
          </a:p>
          <a:p>
            <a:r>
              <a:rPr lang="nl-NL" dirty="0" smtClean="0"/>
              <a:t>Veel met kabel</a:t>
            </a:r>
          </a:p>
          <a:p>
            <a:r>
              <a:rPr lang="nl-NL" dirty="0" smtClean="0"/>
              <a:t>Zijn vaak zwaar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3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Doelgroep en persona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mensen die thuis in hun garage of werkplaats werken.</a:t>
            </a:r>
          </a:p>
          <a:p>
            <a:endParaRPr lang="nl-NL" dirty="0"/>
          </a:p>
          <a:p>
            <a:r>
              <a:rPr lang="nl-NL" dirty="0" smtClean="0"/>
              <a:t>Man,</a:t>
            </a:r>
          </a:p>
          <a:p>
            <a:r>
              <a:rPr lang="nl-NL" dirty="0" smtClean="0"/>
              <a:t>46 jaar</a:t>
            </a:r>
          </a:p>
          <a:p>
            <a:r>
              <a:rPr lang="nl-NL" dirty="0" smtClean="0"/>
              <a:t> architect</a:t>
            </a:r>
          </a:p>
          <a:p>
            <a:r>
              <a:rPr lang="nl-NL" dirty="0" smtClean="0"/>
              <a:t>Hogeschool Midden Brabant, Tilburg Bouwkunde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71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5 belangrijke eisen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materiaal van de lamp moet goedkoop te kopen zijn.</a:t>
            </a:r>
          </a:p>
          <a:p>
            <a:r>
              <a:rPr lang="nl-NL" dirty="0" smtClean="0"/>
              <a:t>De werklamp moet van een stevig materiaal gemaakt worden.</a:t>
            </a:r>
          </a:p>
          <a:p>
            <a:r>
              <a:rPr lang="nl-NL" dirty="0" smtClean="0"/>
              <a:t>De werklamp mag geen scherpe randen hebben.</a:t>
            </a:r>
          </a:p>
          <a:p>
            <a:r>
              <a:rPr lang="nl-NL" dirty="0" smtClean="0"/>
              <a:t>De batterij moet makkelijk verwisselbaar zijn.</a:t>
            </a:r>
          </a:p>
          <a:p>
            <a:r>
              <a:rPr lang="nl-NL" dirty="0" smtClean="0"/>
              <a:t>De werklamp moet je makkelijk kunnen opbergen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9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3143" r="10543" b="46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9" y="-60355"/>
            <a:ext cx="9905998" cy="147857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concept </a:t>
            </a:r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1</a:t>
            </a:r>
            <a:endParaRPr lang="nl-NL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5960" r="17409" b="2973"/>
          <a:stretch/>
        </p:blipFill>
        <p:spPr>
          <a:xfrm>
            <a:off x="-182880" y="0"/>
            <a:ext cx="1237488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2" y="0"/>
            <a:ext cx="9905998" cy="147857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concept </a:t>
            </a:r>
            <a:r>
              <a:rPr lang="nl-NL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9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5819" r="12591" b="2546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0" y="0"/>
            <a:ext cx="9905998" cy="147857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concept </a:t>
            </a:r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3</a:t>
            </a:r>
            <a:endParaRPr lang="nl-NL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1"/>
            <a:ext cx="10368741" cy="2194560"/>
          </a:xfrm>
        </p:spPr>
        <p:txBody>
          <a:bodyPr>
            <a:normAutofit fontScale="90000"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  Mijn persoonlijke voorkeur</a:t>
            </a: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sz="31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nl-N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5163" r="13030"/>
          <a:stretch/>
        </p:blipFill>
        <p:spPr>
          <a:xfrm>
            <a:off x="4860175" y="2390140"/>
            <a:ext cx="6267796" cy="4467860"/>
          </a:xfrm>
        </p:spPr>
      </p:pic>
    </p:spTree>
    <p:extLst>
      <p:ext uri="{BB962C8B-B14F-4D97-AF65-F5344CB8AC3E}">
        <p14:creationId xmlns:p14="http://schemas.microsoft.com/office/powerpoint/2010/main" val="3789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103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Heiti Std R</vt:lpstr>
      <vt:lpstr>Arial</vt:lpstr>
      <vt:lpstr>Calibri</vt:lpstr>
      <vt:lpstr>Trebuchet MS</vt:lpstr>
      <vt:lpstr>Tw Cen MT</vt:lpstr>
      <vt:lpstr>Circuit</vt:lpstr>
      <vt:lpstr>Project  3 Concepten werklamp</vt:lpstr>
      <vt:lpstr>Conclusies onderzoek</vt:lpstr>
      <vt:lpstr>Doelgroep en persona</vt:lpstr>
      <vt:lpstr>5 belangrijke eisen</vt:lpstr>
      <vt:lpstr>concept 1</vt:lpstr>
      <vt:lpstr>concept 2</vt:lpstr>
      <vt:lpstr>concept 3</vt:lpstr>
      <vt:lpstr>      Mijn persoonlijke voorkeur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3 eindschetsen</dc:title>
  <dc:creator>puk</dc:creator>
  <cp:lastModifiedBy>puk</cp:lastModifiedBy>
  <cp:revision>17</cp:revision>
  <dcterms:created xsi:type="dcterms:W3CDTF">2017-10-03T14:45:02Z</dcterms:created>
  <dcterms:modified xsi:type="dcterms:W3CDTF">2018-03-18T18:02:03Z</dcterms:modified>
</cp:coreProperties>
</file>