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k" initials="p" lastIdx="3" clrIdx="0">
    <p:extLst>
      <p:ext uri="{19B8F6BF-5375-455C-9EA6-DF929625EA0E}">
        <p15:presenceInfo xmlns:p15="http://schemas.microsoft.com/office/powerpoint/2012/main" userId="p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37" autoAdjust="0"/>
  </p:normalViewPr>
  <p:slideViewPr>
    <p:cSldViewPr snapToGrid="0">
      <p:cViewPr varScale="1">
        <p:scale>
          <a:sx n="46" d="100"/>
          <a:sy n="46" d="100"/>
        </p:scale>
        <p:origin x="3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E19A-F14C-4C31-A337-6DA305CBBFD2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E4F9-5FE7-43E4-914F-4FCE42F8910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9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4F9-5FE7-43E4-914F-4FCE42F891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60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6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6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1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18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29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05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6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33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00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73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5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76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6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498F-C398-49D6-9633-9875F099D54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156E-7BE0-43FC-B09E-D3D9362AF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06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07" y="1122363"/>
            <a:ext cx="8791575" cy="2387600"/>
          </a:xfrm>
        </p:spPr>
        <p:txBody>
          <a:bodyPr/>
          <a:lstStyle/>
          <a:p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Project </a:t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 </a:t>
            </a: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Concepten</a:t>
            </a: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Diervriendelijke muizenval</a:t>
            </a:r>
            <a:endParaRPr lang="nl-N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696" y="5356063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Naam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: Tijn Verdiesen en 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Puk van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Zon</a:t>
            </a:r>
            <a:endParaRPr lang="nl-NL" sz="2800" dirty="0" smtClean="0">
              <a:solidFill>
                <a:schemeClr val="tx1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Klas: MTD1B4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7"/>
          <a:stretch/>
        </p:blipFill>
        <p:spPr>
          <a:xfrm>
            <a:off x="0" y="0"/>
            <a:ext cx="12192000" cy="6943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9" y="-60355"/>
            <a:ext cx="9905998" cy="147857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Schets </a:t>
            </a:r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1</a:t>
            </a:r>
            <a:endParaRPr lang="nl-NL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727" r="1" b="12970"/>
          <a:stretch/>
        </p:blipFill>
        <p:spPr>
          <a:xfrm>
            <a:off x="-515390" y="0"/>
            <a:ext cx="1422328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2" y="0"/>
            <a:ext cx="9905998" cy="147857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Schets 2</a:t>
            </a:r>
          </a:p>
        </p:txBody>
      </p:sp>
    </p:spTree>
    <p:extLst>
      <p:ext uri="{BB962C8B-B14F-4D97-AF65-F5344CB8AC3E}">
        <p14:creationId xmlns:p14="http://schemas.microsoft.com/office/powerpoint/2010/main" val="2149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-726" r="3726" b="1332"/>
          <a:stretch/>
        </p:blipFill>
        <p:spPr>
          <a:xfrm>
            <a:off x="-166255" y="-238476"/>
            <a:ext cx="12358255" cy="70964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0" y="0"/>
            <a:ext cx="9905998" cy="147857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Schets 3</a:t>
            </a:r>
            <a:endParaRPr lang="nl-NL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7" y="3129742"/>
            <a:ext cx="3990109" cy="3728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/>
        </p:blipFill>
        <p:spPr>
          <a:xfrm>
            <a:off x="-133003" y="3129742"/>
            <a:ext cx="4289367" cy="3728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9" y="3129742"/>
            <a:ext cx="3912524" cy="3728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1"/>
            <a:ext cx="10368741" cy="2194560"/>
          </a:xfrm>
        </p:spPr>
        <p:txBody>
          <a:bodyPr>
            <a:normAutofit fontScale="90000"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Onze keuze</a:t>
            </a: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sz="31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schets 1			        schets 2			  Schets 3</a:t>
            </a:r>
            <a: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nl-N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nl-N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21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Heiti Std R</vt:lpstr>
      <vt:lpstr>Arial</vt:lpstr>
      <vt:lpstr>Calibri</vt:lpstr>
      <vt:lpstr>Trebuchet MS</vt:lpstr>
      <vt:lpstr>Tw Cen MT</vt:lpstr>
      <vt:lpstr>Circuit</vt:lpstr>
      <vt:lpstr>Project  3 Concepten Diervriendelijke muizenval</vt:lpstr>
      <vt:lpstr>Schets 1</vt:lpstr>
      <vt:lpstr>Schets 2</vt:lpstr>
      <vt:lpstr>Schets 3</vt:lpstr>
      <vt:lpstr>Onze keuze      schets 1           schets 2     Schets 3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3 eindschetsen</dc:title>
  <dc:creator>puk</dc:creator>
  <cp:lastModifiedBy>puk</cp:lastModifiedBy>
  <cp:revision>11</cp:revision>
  <dcterms:created xsi:type="dcterms:W3CDTF">2017-10-03T14:45:02Z</dcterms:created>
  <dcterms:modified xsi:type="dcterms:W3CDTF">2017-12-12T20:17:13Z</dcterms:modified>
</cp:coreProperties>
</file>