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8"/>
  </p:notesMasterIdLst>
  <p:handoutMasterIdLst>
    <p:handoutMasterId r:id="rId9"/>
  </p:handoutMasterIdLst>
  <p:sldIdLst>
    <p:sldId id="256" r:id="rId2"/>
    <p:sldId id="267" r:id="rId3"/>
    <p:sldId id="258" r:id="rId4"/>
    <p:sldId id="261" r:id="rId5"/>
    <p:sldId id="262" r:id="rId6"/>
    <p:sldId id="274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46" d="100"/>
          <a:sy n="46" d="100"/>
        </p:scale>
        <p:origin x="38" y="30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50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6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21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2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8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0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0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C2C6F8EA-316C-41DE-B9A4-EDCC3A85ED9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0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2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display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Puk van </a:t>
            </a:r>
            <a:r>
              <a:rPr lang="en-US" dirty="0" err="1" smtClean="0"/>
              <a:t>zon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Inleiding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6994" y="1729664"/>
            <a:ext cx="10055781" cy="4023360"/>
          </a:xfrm>
        </p:spPr>
        <p:txBody>
          <a:bodyPr/>
          <a:lstStyle/>
          <a:p>
            <a:r>
              <a:rPr lang="en-US" dirty="0" smtClean="0"/>
              <a:t>Onderzoek</a:t>
            </a:r>
          </a:p>
          <a:p>
            <a:r>
              <a:rPr lang="en-US" dirty="0" smtClean="0"/>
              <a:t>Schetsen</a:t>
            </a:r>
          </a:p>
          <a:p>
            <a:r>
              <a:rPr lang="en-US" dirty="0" smtClean="0"/>
              <a:t>Spuugmodel</a:t>
            </a:r>
          </a:p>
          <a:p>
            <a:r>
              <a:rPr lang="en-US" dirty="0" smtClean="0"/>
              <a:t>uiteindelijke product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644" y="1628800"/>
            <a:ext cx="2457822" cy="282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36" y="1124744"/>
            <a:ext cx="10055781" cy="3566160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Onderzoek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Waar</a:t>
            </a:r>
            <a:br>
              <a:rPr lang="en-US" sz="6000" dirty="0" smtClean="0"/>
            </a:br>
            <a:r>
              <a:rPr lang="en-US" sz="6000" dirty="0" smtClean="0"/>
              <a:t>soort display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3812" y="4869160"/>
            <a:ext cx="10055781" cy="1143000"/>
          </a:xfrm>
        </p:spPr>
        <p:txBody>
          <a:bodyPr>
            <a:noAutofit/>
          </a:bodyPr>
          <a:lstStyle/>
          <a:p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1" t="1313" r="14951" b="-1313"/>
          <a:stretch/>
        </p:blipFill>
        <p:spPr>
          <a:xfrm>
            <a:off x="5587576" y="548680"/>
            <a:ext cx="579697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schetsen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/>
          <a:stretch/>
        </p:blipFill>
        <p:spPr>
          <a:xfrm rot="5400000">
            <a:off x="5924008" y="2114609"/>
            <a:ext cx="5375833" cy="3882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5"/>
          <a:stretch/>
        </p:blipFill>
        <p:spPr>
          <a:xfrm rot="5400000">
            <a:off x="980541" y="3070263"/>
            <a:ext cx="432308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836" y="548680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Spuugmodel</a:t>
            </a:r>
            <a:endParaRPr lang="nl-NL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8"/>
          <a:stretch/>
        </p:blipFill>
        <p:spPr>
          <a:xfrm rot="5400000">
            <a:off x="5083170" y="767834"/>
            <a:ext cx="583890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828" y="54868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Uiteindelijke product</a:t>
            </a:r>
            <a:endParaRPr lang="nl-NL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20087"/>
          <a:stretch/>
        </p:blipFill>
        <p:spPr>
          <a:xfrm rot="5400000">
            <a:off x="6247947" y="874508"/>
            <a:ext cx="6217379" cy="5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</TotalTime>
  <Words>16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Euphemia</vt:lpstr>
      <vt:lpstr>Retrospect</vt:lpstr>
      <vt:lpstr>Project display</vt:lpstr>
      <vt:lpstr>Inleiding</vt:lpstr>
      <vt:lpstr>Onderzoek   Waar soort display </vt:lpstr>
      <vt:lpstr>schetsen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display</dc:title>
  <dc:creator>puk</dc:creator>
  <cp:lastModifiedBy>puk</cp:lastModifiedBy>
  <cp:revision>10</cp:revision>
  <dcterms:created xsi:type="dcterms:W3CDTF">2017-11-08T13:20:03Z</dcterms:created>
  <dcterms:modified xsi:type="dcterms:W3CDTF">2017-11-08T14:27:40Z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