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6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2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5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5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0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5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6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7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1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98501-0C2C-456B-B73F-9E65BD725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" t="4601" b="15283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B032F6-BD52-4FDA-953A-AD635A02D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lang="nl-NL" sz="5400" dirty="0"/>
              <a:t>Project </a:t>
            </a:r>
            <a:r>
              <a:rPr lang="nl-NL" sz="5400" dirty="0" err="1"/>
              <a:t>bbQ</a:t>
            </a:r>
            <a:endParaRPr lang="nl-NL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54F20-6FEF-4DB2-8C05-455386B09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lang="nl-NL"/>
              <a:t>Puk van Zon</a:t>
            </a:r>
            <a:br>
              <a:rPr lang="nl-NL"/>
            </a:br>
            <a:r>
              <a:rPr lang="nl-NL"/>
              <a:t>MTD3A4</a:t>
            </a:r>
          </a:p>
        </p:txBody>
      </p:sp>
    </p:spTree>
    <p:extLst>
      <p:ext uri="{BB962C8B-B14F-4D97-AF65-F5344CB8AC3E}">
        <p14:creationId xmlns:p14="http://schemas.microsoft.com/office/powerpoint/2010/main" val="163470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641A8E7-A368-4821-B5FB-7788319D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10" r="9091" b="14381"/>
          <a:stretch/>
        </p:blipFill>
        <p:spPr>
          <a:xfrm>
            <a:off x="0" y="10"/>
            <a:ext cx="1219200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E42405-8703-402C-A6E3-9D14D2CC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46" y="-287060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Inleiding</a:t>
            </a:r>
            <a:endParaRPr lang="en-US" sz="5400" b="1" i="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6E628A-1DB4-4DEC-AFBA-62663AF55EBB}"/>
              </a:ext>
            </a:extLst>
          </p:cNvPr>
          <p:cNvSpPr txBox="1"/>
          <p:nvPr/>
        </p:nvSpPr>
        <p:spPr>
          <a:xfrm>
            <a:off x="934944" y="3561271"/>
            <a:ext cx="40926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/>
              <a:t>Doelgroep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/>
              <a:t>Ontwerp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/>
              <a:t>CAD Model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A9BAB32-3ED6-4772-A147-EFE498E1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11723"/>
            <a:ext cx="5683447" cy="31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2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A4919F-33B8-488A-B035-06B95B9CD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10" r="9091" b="14381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F10730B2-8F4C-49F5-92FF-CE0D1DB9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46" y="-992188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i="0" kern="1200" cap="all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</a:t>
            </a:r>
            <a:endParaRPr lang="en-US" sz="4600" b="1" i="0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7B27B8-E52F-480F-895D-EF92222DB4D3}"/>
              </a:ext>
            </a:extLst>
          </p:cNvPr>
          <p:cNvSpPr txBox="1"/>
          <p:nvPr/>
        </p:nvSpPr>
        <p:spPr>
          <a:xfrm>
            <a:off x="715890" y="2457450"/>
            <a:ext cx="359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7664F28-0FC0-48DC-93C6-69C4B4FD3776}"/>
              </a:ext>
            </a:extLst>
          </p:cNvPr>
          <p:cNvSpPr txBox="1"/>
          <p:nvPr/>
        </p:nvSpPr>
        <p:spPr>
          <a:xfrm>
            <a:off x="934944" y="3561271"/>
            <a:ext cx="40926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/>
              <a:t>Jong volwassenen/klein gezin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/>
              <a:t>Vrijstaande woning/rijtjeshuis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/>
              <a:t>Klein tot gemiddelde tuin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926A09-2EF1-4FA9-B55A-264987AA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3686746"/>
            <a:ext cx="3948939" cy="29617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82125A-F674-474E-B09D-EADCAFE16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890" y="463440"/>
            <a:ext cx="5067562" cy="26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9B759F-031F-4518-899A-35E2C4A1A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4" b="13206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6A6D71-F9D6-4AA6-B064-465A5571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66" y="1105746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i="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Ontwerp</a:t>
            </a:r>
            <a:endParaRPr lang="en-US" sz="60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D2864A-D1DF-4048-8C0A-3CCD6689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77" y="2598473"/>
            <a:ext cx="4089121" cy="31454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0531A0E-E6B4-40D7-9158-65EF41AC2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72" r="6786"/>
          <a:stretch/>
        </p:blipFill>
        <p:spPr>
          <a:xfrm>
            <a:off x="6286635" y="146980"/>
            <a:ext cx="2773801" cy="19974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AABDE15-925F-425D-A5EA-1AFFCBA7E4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5" t="8932" r="11510" b="11965"/>
          <a:stretch/>
        </p:blipFill>
        <p:spPr>
          <a:xfrm>
            <a:off x="7741320" y="2246862"/>
            <a:ext cx="2720949" cy="21486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60E2A6-0F0B-4677-B89A-315E569615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44" t="18749" r="11396" b="6890"/>
          <a:stretch/>
        </p:blipFill>
        <p:spPr>
          <a:xfrm>
            <a:off x="9114223" y="4552431"/>
            <a:ext cx="2865813" cy="21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1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fbeelding met gebouw&#10;&#10;Automatisch gegenereerde beschrijving">
            <a:extLst>
              <a:ext uri="{FF2B5EF4-FFF2-40B4-BE49-F238E27FC236}">
                <a16:creationId xmlns:a16="http://schemas.microsoft.com/office/drawing/2014/main" id="{61B4357A-B5FC-4C21-8E0A-B16E567D3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4" b="13206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36298-268B-430E-A803-7A3240B3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" y="938742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CAD Model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168476-C934-4CA0-BE97-2B320825A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3" t="22917" r="32109" b="8333"/>
          <a:stretch/>
        </p:blipFill>
        <p:spPr>
          <a:xfrm>
            <a:off x="2244647" y="1947850"/>
            <a:ext cx="3303793" cy="47148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3CA8AC-EB38-4B6C-9DDE-7348CE224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40" t="25000" r="26875" b="10001"/>
          <a:stretch/>
        </p:blipFill>
        <p:spPr>
          <a:xfrm>
            <a:off x="7089302" y="2076438"/>
            <a:ext cx="322897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51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</Words>
  <Application>Microsoft Office PowerPoint</Application>
  <PresentationFormat>Breedbeeld</PresentationFormat>
  <Paragraphs>16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Univers</vt:lpstr>
      <vt:lpstr>Wingdings</vt:lpstr>
      <vt:lpstr>GradientVTI</vt:lpstr>
      <vt:lpstr>Project bbQ</vt:lpstr>
      <vt:lpstr>Inleiding</vt:lpstr>
      <vt:lpstr>Doelgroep</vt:lpstr>
      <vt:lpstr>Ontwerp</vt:lpstr>
      <vt:lpstr>CAD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bbQ</dc:title>
  <dc:creator>Zon, Puk van</dc:creator>
  <cp:lastModifiedBy>Zon, Puk van</cp:lastModifiedBy>
  <cp:revision>2</cp:revision>
  <dcterms:created xsi:type="dcterms:W3CDTF">2020-06-30T23:42:10Z</dcterms:created>
  <dcterms:modified xsi:type="dcterms:W3CDTF">2020-06-30T23:46:04Z</dcterms:modified>
</cp:coreProperties>
</file>